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58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38F35A8B-0B19-48D8-8D99-CFDBB77821BF}"/>
    <pc:docChg chg="modSld">
      <pc:chgData name="Sandra Štambuk" userId="57dc3b68-088a-45de-9236-fd178a7068ed" providerId="ADAL" clId="{38F35A8B-0B19-48D8-8D99-CFDBB77821BF}" dt="2022-05-09T21:59:55.426" v="1" actId="20577"/>
      <pc:docMkLst>
        <pc:docMk/>
      </pc:docMkLst>
      <pc:sldChg chg="modSp">
        <pc:chgData name="Sandra Štambuk" userId="57dc3b68-088a-45de-9236-fd178a7068ed" providerId="ADAL" clId="{38F35A8B-0B19-48D8-8D99-CFDBB77821BF}" dt="2022-05-09T21:59:55.426" v="1" actId="20577"/>
        <pc:sldMkLst>
          <pc:docMk/>
          <pc:sldMk cId="334380008" sldId="260"/>
        </pc:sldMkLst>
        <pc:spChg chg="mod">
          <ac:chgData name="Sandra Štambuk" userId="57dc3b68-088a-45de-9236-fd178a7068ed" providerId="ADAL" clId="{38F35A8B-0B19-48D8-8D99-CFDBB77821BF}" dt="2022-05-09T21:59:55.426" v="1" actId="20577"/>
          <ac:spMkLst>
            <pc:docMk/>
            <pc:sldMk cId="334380008" sldId="260"/>
            <ac:spMk id="6" creationId="{8D6D4734-4804-4D25-837C-8DF16AEBDF0C}"/>
          </ac:spMkLst>
        </pc:spChg>
      </pc:sldChg>
      <pc:sldChg chg="modSp">
        <pc:chgData name="Sandra Štambuk" userId="57dc3b68-088a-45de-9236-fd178a7068ed" providerId="ADAL" clId="{38F35A8B-0B19-48D8-8D99-CFDBB77821BF}" dt="2022-05-09T21:59:51.452" v="0" actId="20577"/>
        <pc:sldMkLst>
          <pc:docMk/>
          <pc:sldMk cId="3617184026" sldId="261"/>
        </pc:sldMkLst>
        <pc:spChg chg="mod">
          <ac:chgData name="Sandra Štambuk" userId="57dc3b68-088a-45de-9236-fd178a7068ed" providerId="ADAL" clId="{38F35A8B-0B19-48D8-8D99-CFDBB77821BF}" dt="2022-05-09T21:59:51.452" v="0" actId="20577"/>
          <ac:spMkLst>
            <pc:docMk/>
            <pc:sldMk cId="3617184026" sldId="261"/>
            <ac:spMk id="6" creationId="{7E8A537E-1181-4096-8397-05CFECFFB7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539E5-2F2B-489C-A97E-66A57AB9C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6E6268-5FEB-42C8-B7F1-50FAA4D1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931C8B-E2E1-4F8A-AB14-9917F023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5086FB-3245-405B-939E-BD722EB7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479416-9039-4909-B547-4BE1F96E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5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FE46B-BAD9-41BC-AE81-2E189D4A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B871CD2-D54F-4C5E-8B4B-BABAA8B4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8FF06F-196D-47DB-B848-79FF7067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E9ED37-4162-4254-9904-C87FA116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CCC9E9-995F-4BD8-9AA1-4865B4C9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6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9E2D49-5A88-4F5A-98EF-7557E5AC2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03B120-1483-41C4-A536-FF172EEDE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2ADEE2-DF5D-40C4-842A-FEBB2832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682291-400B-484D-A843-C036592D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409735-32C6-41A9-8079-FA15B83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78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1965E-E8ED-420E-BC97-1D4577DF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94B543-ACB4-48C6-96DA-257C99C5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5A080B-97D2-4B85-AA0B-826466DB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123380-59B7-42E5-A850-50801290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55AAC5-1C0C-407A-B9D4-650452B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73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4A017-EB18-493D-B136-1B01BCD9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41EE0B-D6E0-47CC-9CB1-92E79E94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61DC1B-C1FF-43EA-A1B8-A318C39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F6E281-E9DA-4282-96C1-48E91ABE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155F58-1EB2-4382-A741-A00BD303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06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CA243-D486-4251-BA2E-23D56191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F75068-B6F7-4A16-BDB9-6DD7D3764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814C3F5-1127-490E-BE55-C999F83C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26F85F-9473-405E-AF52-3DE1B63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C0B48F-D2CE-4A1B-8BCB-5B82EC56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4E5B92B-FA5C-4207-9A39-4E52FED5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0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06D3F-CF8A-4301-8B2D-C8CA5F4B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8CE5C1-D27E-42ED-9673-AE0F0633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9DF941-0F3D-4943-9801-E803021A5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0CE7EB-68C5-4F51-BF01-4464D0F4E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319243-A58E-4C90-8187-0590C3497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32F3667-DE9B-439C-94BD-FD89A936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B77D38B-6F54-4351-8B41-7D754AEE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DFF0CAB-EFB1-4309-8590-B26BA060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F9718E-EBCB-4A92-89C0-F9E05D56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8010DE6-5328-463D-A76E-CDC44FF1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97FF91A-36EE-4B43-93B8-376606CA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C0E505-C990-4E3C-BFB7-65FBA961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6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31BA78B-5C44-4C8F-B8BB-E34437E3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AA9E91D-EA9A-4C00-A00F-6B31ABF3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29F6AE8-49E4-4F73-B6E7-8ADE1C16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4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8E74F-3D51-4F3C-97BF-91B9CE90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E2BD06-F26F-44F3-8440-7649042C3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F5D397-58E3-4577-8A04-E329BA45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306756-C83C-421D-9CE9-C1B30D83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460FCF-5C0D-40B8-BD44-A9FCE559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B87A43-3E2E-41AF-9035-A9DFEFA0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27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01B99-3CB1-4C11-A97F-404E9F77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096567D-245F-4490-95FF-12523A6A2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BF0E4E-8808-4AA2-8C54-0AA9FE65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9D75B8-5B10-4036-8DCE-60A69B8F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81F17D-2D9C-4F86-A60B-9A5BEEA3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4D4E28-3CC8-4AFF-A433-B5FC83FE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94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D69A150-8F91-474B-B2F3-2DC3C54A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F730FD-709F-4312-A5E4-B1248E89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21E662-9ED0-42E8-B2B5-E7132D9B8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E2C5-9EEF-4F80-9B08-230215F9FE67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A437F1-C4A8-4C21-A5D9-6C064AC23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2C538-6F99-42B2-96ED-88EF7DEB0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2E51-87F6-4662-9DF2-58DC45586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1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ordwall.net/play/15239/739/161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793C0-BB9E-4C55-8259-D99EE3D00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92F53-45F6-4758-AA2C-F9C4D6835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CE43B3-E320-4020-B4FB-5397DEB9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850744-730C-455F-9E70-6C85B984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C05B049-C712-4BC6-AFAA-521915D75617}"/>
              </a:ext>
            </a:extLst>
          </p:cNvPr>
          <p:cNvSpPr txBox="1"/>
          <p:nvPr/>
        </p:nvSpPr>
        <p:spPr>
          <a:xfrm>
            <a:off x="6102493" y="1382329"/>
            <a:ext cx="5367148" cy="2739211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CC00CC"/>
                </a:solidFill>
              </a:rPr>
              <a:t>ACROSS CULTURES 4:</a:t>
            </a:r>
          </a:p>
          <a:p>
            <a:r>
              <a:rPr lang="en-US" sz="4800" dirty="0">
                <a:solidFill>
                  <a:srgbClr val="FF33CC"/>
                </a:solidFill>
              </a:rPr>
              <a:t>Education in Great Britain and the USA</a:t>
            </a:r>
            <a:endParaRPr lang="hr-HR" sz="48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74A6C6F-6E19-4F88-87FA-3E66B94DB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793C0-BB9E-4C55-8259-D99EE3D00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92F53-45F6-4758-AA2C-F9C4D6835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CE43B3-E320-4020-B4FB-5397DEB9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0AC4816-94E5-427B-9589-9881F5D7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12" y="147637"/>
            <a:ext cx="7934325" cy="6562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908702-7C52-4E36-A1AC-4B79800D2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594" y="2851561"/>
            <a:ext cx="3590925" cy="390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A739E08-45D3-4C0C-B18A-4CAA9E5E2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741" y="3455620"/>
            <a:ext cx="3743325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EBEEA62-F0CD-41BF-97E6-8FF8EC9A5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434" y="4007091"/>
            <a:ext cx="3819525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F375794-55C4-4B50-A0B0-0A8D82DBC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569" y="4247351"/>
            <a:ext cx="3276600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8CF5A4-4AD4-4B34-82DA-5CB432384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867" y="4718287"/>
            <a:ext cx="4543425" cy="295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5376096-FC62-4598-A7B6-DF3C326597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813" y="5148662"/>
            <a:ext cx="4810125" cy="4381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520DF20-FABE-4A27-AA53-6C5D56F92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5728" y="5334589"/>
            <a:ext cx="1590675" cy="323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8471EE7-36A5-4C02-B168-859E70F344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0112" y="5727669"/>
            <a:ext cx="3933825" cy="38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B7F86A6-F420-4ED2-8AC1-C855546CDB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5012" y="6188479"/>
            <a:ext cx="3505200" cy="419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1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793C0-BB9E-4C55-8259-D99EE3D00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92F53-45F6-4758-AA2C-F9C4D6835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CE43B3-E320-4020-B4FB-5397DEB9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C4F225-A417-4084-9CE6-CC4E6F152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671" y="201597"/>
            <a:ext cx="7839075" cy="50673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491863-7BBF-4FFC-BA98-D01B77E82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86" y="2283415"/>
            <a:ext cx="3590925" cy="390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76E418C-9B3D-46A2-95DA-D97BE607C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14" y="3047021"/>
            <a:ext cx="3743325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6B412FA-56EE-42D9-BB14-0E8C91BE8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15" y="3766952"/>
            <a:ext cx="3819525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07106DD-FB77-4A38-A4D8-D2C3DF24E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16" y="4543481"/>
            <a:ext cx="3276600" cy="352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C6461C2-F010-4062-8192-FCF6D621B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521" y="5440330"/>
            <a:ext cx="4543425" cy="295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DF7D1BB-AE07-4D06-B59B-35163E02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58" y="6003909"/>
            <a:ext cx="4810125" cy="4381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FDE94F0-2BAF-406D-B307-458DA07551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900" y="5543423"/>
            <a:ext cx="1590675" cy="323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BD15D43-CD6E-4C89-B69B-CDDD4B197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2469" y="6141799"/>
            <a:ext cx="3933825" cy="38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FF580F2-E19B-4EDB-A0D0-500B183A5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0422" y="5567768"/>
            <a:ext cx="3505200" cy="419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793C0-BB9E-4C55-8259-D99EE3D00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92F53-45F6-4758-AA2C-F9C4D6835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CE43B3-E320-4020-B4FB-5397DEB9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2ACB90-4897-4234-97EE-B6C23C42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681" y="0"/>
            <a:ext cx="989063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EFB860-CA86-42C5-B924-012F47967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18" y="687388"/>
            <a:ext cx="8591550" cy="685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92A0E90-83D0-4E10-8394-40B5A1961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15" y="2267963"/>
            <a:ext cx="8486775" cy="31908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9BB274E-4356-4FC6-9189-E2CBD93CB92F}"/>
              </a:ext>
            </a:extLst>
          </p:cNvPr>
          <p:cNvSpPr txBox="1"/>
          <p:nvPr/>
        </p:nvSpPr>
        <p:spPr>
          <a:xfrm>
            <a:off x="7563775" y="2316163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84B3CC3-302C-4D0C-A9EF-85515F1FB823}"/>
              </a:ext>
            </a:extLst>
          </p:cNvPr>
          <p:cNvSpPr txBox="1"/>
          <p:nvPr/>
        </p:nvSpPr>
        <p:spPr>
          <a:xfrm>
            <a:off x="7543175" y="2654717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210D30D-A005-46A6-999B-8098473450D0}"/>
              </a:ext>
            </a:extLst>
          </p:cNvPr>
          <p:cNvSpPr txBox="1"/>
          <p:nvPr/>
        </p:nvSpPr>
        <p:spPr>
          <a:xfrm>
            <a:off x="7563775" y="3009059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GB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DB5402D-EA3D-4E1A-89CF-AE9BC6B95772}"/>
              </a:ext>
            </a:extLst>
          </p:cNvPr>
          <p:cNvSpPr txBox="1"/>
          <p:nvPr/>
        </p:nvSpPr>
        <p:spPr>
          <a:xfrm>
            <a:off x="7557742" y="3326347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D105801-F95B-4940-A869-BF2CE369D005}"/>
              </a:ext>
            </a:extLst>
          </p:cNvPr>
          <p:cNvSpPr txBox="1"/>
          <p:nvPr/>
        </p:nvSpPr>
        <p:spPr>
          <a:xfrm>
            <a:off x="7557741" y="3680689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GB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FFE35CF-89BA-4D75-8CE6-C59AA2B01B16}"/>
              </a:ext>
            </a:extLst>
          </p:cNvPr>
          <p:cNvSpPr txBox="1"/>
          <p:nvPr/>
        </p:nvSpPr>
        <p:spPr>
          <a:xfrm>
            <a:off x="7543175" y="4019243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69B6230-AC30-4861-B3EE-CF2F105AD852}"/>
              </a:ext>
            </a:extLst>
          </p:cNvPr>
          <p:cNvSpPr txBox="1"/>
          <p:nvPr/>
        </p:nvSpPr>
        <p:spPr>
          <a:xfrm>
            <a:off x="7543174" y="4357797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EDAE569-C4C6-4EF7-8958-FFAEC0FBB104}"/>
              </a:ext>
            </a:extLst>
          </p:cNvPr>
          <p:cNvSpPr txBox="1"/>
          <p:nvPr/>
        </p:nvSpPr>
        <p:spPr>
          <a:xfrm>
            <a:off x="7557740" y="4709418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US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E0BE02F-6D45-4A12-84D1-2B8D560C6398}"/>
              </a:ext>
            </a:extLst>
          </p:cNvPr>
          <p:cNvSpPr txBox="1"/>
          <p:nvPr/>
        </p:nvSpPr>
        <p:spPr>
          <a:xfrm>
            <a:off x="7557739" y="5034905"/>
            <a:ext cx="5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GB</a:t>
            </a:r>
          </a:p>
        </p:txBody>
      </p:sp>
    </p:spTree>
    <p:extLst>
      <p:ext uri="{BB962C8B-B14F-4D97-AF65-F5344CB8AC3E}">
        <p14:creationId xmlns:p14="http://schemas.microsoft.com/office/powerpoint/2010/main" val="3199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793C0-BB9E-4C55-8259-D99EE3D00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92F53-45F6-4758-AA2C-F9C4D6835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CE43B3-E320-4020-B4FB-5397DEB9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CCA8B98-7B1A-4F42-A7E5-E9C5365E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44" y="1122363"/>
            <a:ext cx="9172575" cy="2571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id="{576D29AC-0BA9-4248-9287-363C312E6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091" y="5437288"/>
            <a:ext cx="3970594" cy="9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6</cp:revision>
  <dcterms:created xsi:type="dcterms:W3CDTF">2022-05-09T20:23:18Z</dcterms:created>
  <dcterms:modified xsi:type="dcterms:W3CDTF">2022-05-13T12:47:07Z</dcterms:modified>
</cp:coreProperties>
</file>